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</p:sldIdLst>
  <p:sldSz cx="9144000" cy="5143500" type="screen16x9"/>
  <p:notesSz cx="6858000" cy="9144000"/>
  <p:embeddedFontLst>
    <p:embeddedFont>
      <p:font typeface="Caveat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4877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4877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a44487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a44487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44487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44487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a444877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a444877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444877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a444877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44877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444877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444877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444877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44487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44487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4448772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4448772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444877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444877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44877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a444877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44487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44487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44877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444877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a44487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a44487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4877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4877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a4448772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a4448772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4448772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a4448772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a4448772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a4448772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444877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444877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a444877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a444877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158" y="716350"/>
            <a:ext cx="8520600" cy="2052600"/>
          </a:xfrm>
          <a:prstGeom prst="rect">
            <a:avLst/>
          </a:prstGeom>
          <a:effectLst>
            <a:outerShdw blurRad="14287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USER MANAGEMENT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13" y="4252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Advanced Python Programing Course</a:t>
            </a:r>
            <a:b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Decembar - 2023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7550" y="84675"/>
            <a:ext cx="21237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Autori: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Damjan Prerad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Filip Adamović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Vedran Jovan</a:t>
            </a:r>
            <a:r>
              <a:rPr lang="en-US" alt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Aleksej Avramović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855250" y="1731300"/>
            <a:ext cx="5877300" cy="168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logout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out."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1947908"/>
            <a:ext cx="1615025" cy="12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848325" y="298325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add_contact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already exists"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773825"/>
            <a:ext cx="1615025" cy="107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175" y="2982250"/>
            <a:ext cx="1627285" cy="1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85" y="2494280"/>
            <a:ext cx="587692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855250" y="155790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list:"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"End of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2164446"/>
            <a:ext cx="1615025" cy="10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48350" y="1882925"/>
            <a:ext cx="4659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TESTING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0327" y="513933"/>
            <a:ext cx="249624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3.1 </a:t>
            </a:r>
            <a:r>
              <a:rPr lang="en-US" sz="1000" dirty="0" err="1"/>
              <a:t>TestUserManagement</a:t>
            </a:r>
            <a:r>
              <a:rPr lang="en-US" sz="1000" dirty="0"/>
              <a:t> class,</a:t>
            </a:r>
            <a:endParaRPr lang="en-US" sz="1000" dirty="0"/>
          </a:p>
          <a:p>
            <a:r>
              <a:rPr lang="en-US" sz="1000" dirty="0" err="1"/>
              <a:t>setUp</a:t>
            </a:r>
            <a:r>
              <a:rPr lang="en-US" sz="1000" dirty="0"/>
              <a:t>() function is executed before each test.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tearDown</a:t>
            </a:r>
            <a:r>
              <a:rPr lang="en-US" sz="1000" dirty="0"/>
              <a:t>() function is executed after each test. The function deletes all elements from the lists containing registered and online users.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05" y="513715"/>
            <a:ext cx="52673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8648" y="541410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3.2 Tests for “register”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648" y="1952625"/>
            <a:ext cx="2091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Mocked functions </a:t>
            </a:r>
            <a:r>
              <a:rPr lang="en-US" dirty="0" err="1"/>
              <a:t>hash_password</a:t>
            </a:r>
            <a:r>
              <a:rPr lang="en-US" dirty="0"/>
              <a:t>(), </a:t>
            </a:r>
            <a:r>
              <a:rPr lang="en-US" dirty="0" err="1"/>
              <a:t>validate_password</a:t>
            </a:r>
            <a:r>
              <a:rPr lang="en-US" dirty="0"/>
              <a:t>()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19685"/>
            <a:ext cx="4993005" cy="3448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3543935"/>
            <a:ext cx="532828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3.3 Tests for “login”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6" y="223836"/>
            <a:ext cx="4495800" cy="469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3652836"/>
            <a:ext cx="367665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3.4 Tests for “</a:t>
            </a:r>
            <a:r>
              <a:rPr lang="en-US" dirty="0" err="1"/>
              <a:t>add_contact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73" y="223836"/>
            <a:ext cx="56673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73" y="2316000"/>
            <a:ext cx="434340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3.5 Tests for “</a:t>
            </a:r>
            <a:r>
              <a:rPr lang="en-US" dirty="0" err="1"/>
              <a:t>print_contact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510"/>
            <a:ext cx="432752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3.6 Tests for “</a:t>
            </a:r>
            <a:r>
              <a:rPr lang="en-US" dirty="0" err="1"/>
              <a:t>remove_contact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86" y="46238"/>
            <a:ext cx="4610327" cy="277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80" y="2866420"/>
            <a:ext cx="4593933" cy="2204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58000"/>
          </a:blip>
          <a:srcRect r="71691"/>
          <a:stretch>
            <a:fillRect/>
          </a:stretch>
        </p:blipFill>
        <p:spPr>
          <a:xfrm>
            <a:off x="479850" y="302350"/>
            <a:ext cx="1596925" cy="1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50475" y="912925"/>
            <a:ext cx="5641200" cy="3579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Py_BuildValue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3.7 Tests for “logout”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6" y="1197821"/>
            <a:ext cx="6207658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0295" y="223836"/>
            <a:ext cx="22549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3.8 Tests for “getters/setters/</a:t>
            </a:r>
            <a:r>
              <a:rPr lang="en-US" dirty="0" err="1"/>
              <a:t>deleter</a:t>
            </a:r>
            <a:r>
              <a:rPr lang="en-US" dirty="0"/>
              <a:t>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30" y="223836"/>
            <a:ext cx="3990975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5" y="2662439"/>
            <a:ext cx="4920840" cy="1780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1618" y="229017"/>
            <a:ext cx="2201921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3.9 Tests for “__</a:t>
            </a:r>
            <a:r>
              <a:rPr lang="en-US" dirty="0" err="1"/>
              <a:t>iter</a:t>
            </a:r>
            <a:r>
              <a:rPr lang="en-US" dirty="0"/>
              <a:t>__, __</a:t>
            </a:r>
            <a:r>
              <a:rPr lang="en-US" dirty="0" err="1"/>
              <a:t>len</a:t>
            </a:r>
            <a:r>
              <a:rPr lang="en-US" dirty="0"/>
              <a:t>__, __str__”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80" y="1"/>
            <a:ext cx="6422483" cy="425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180205"/>
            <a:ext cx="2985770" cy="956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62585" y="41211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585" y="113220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items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2585" y="1633220"/>
            <a:ext cx="14395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Formatted menu printout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585" y="2679700"/>
            <a:ext cx="144018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selecting a menu option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2115"/>
            <a:ext cx="7095490" cy="42208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27555" y="1196340"/>
            <a:ext cx="608965" cy="9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938655" y="1837055"/>
            <a:ext cx="803275" cy="64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89760" y="2827020"/>
            <a:ext cx="884555" cy="1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82" y="0"/>
            <a:ext cx="29237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67" y="125597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867" y="706456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867" y="1286953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contact for selected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4867" y="2053870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contact list for selected 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961" y="2952459"/>
            <a:ext cx="20301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contact from contact list for selected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4866" y="3955646"/>
            <a:ext cx="20301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14867" y="4681835"/>
            <a:ext cx="20301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Exit the menu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4995" y="273653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4995" y="813171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44995" y="1221425"/>
            <a:ext cx="679700" cy="20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4995" y="2162523"/>
            <a:ext cx="679700" cy="9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3346090" y="3116969"/>
            <a:ext cx="678605" cy="2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344995" y="4064743"/>
            <a:ext cx="606281" cy="4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>
            <a:off x="3344995" y="4835724"/>
            <a:ext cx="606281" cy="4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white background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2" y="295496"/>
            <a:ext cx="1358310" cy="53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73328"/>
            <a:ext cx="1368499" cy="26891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64" y="3373843"/>
            <a:ext cx="4429125" cy="177165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87" y="87543"/>
            <a:ext cx="6778257" cy="3227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602858" y="224614"/>
            <a:ext cx="708396" cy="119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6640" y="14506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Import our library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7;p25"/>
          <p:cNvSpPr txBox="1"/>
          <p:nvPr/>
        </p:nvSpPr>
        <p:spPr>
          <a:xfrm>
            <a:off x="1848350" y="1882925"/>
            <a:ext cx="542986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LIBRARY CREATION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1" y="525868"/>
            <a:ext cx="1675515" cy="45011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60" y="203570"/>
            <a:ext cx="6588642" cy="29793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3362014"/>
            <a:ext cx="5748227" cy="1463042"/>
          </a:xfrm>
          <a:prstGeom prst="rect">
            <a:avLst/>
          </a:prstGeom>
        </p:spPr>
      </p:pic>
      <p:sp>
        <p:nvSpPr>
          <p:cNvPr id="6" name="Google Shape;90;p17"/>
          <p:cNvSpPr txBox="1"/>
          <p:nvPr/>
        </p:nvSpPr>
        <p:spPr>
          <a:xfrm>
            <a:off x="2872630" y="366338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build_ext</a:t>
            </a:r>
            <a:r>
              <a:rPr lang="en-GB" sz="1800" dirty="0">
                <a:solidFill>
                  <a:schemeClr val="lt1"/>
                </a:solidFill>
              </a:rPr>
              <a:t> --</a:t>
            </a:r>
            <a:r>
              <a:rPr lang="en-GB" sz="1800" dirty="0" err="1">
                <a:solidFill>
                  <a:schemeClr val="lt1"/>
                </a:solidFill>
              </a:rPr>
              <a:t>inplace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7" name="Google Shape;90;p17"/>
          <p:cNvSpPr txBox="1"/>
          <p:nvPr/>
        </p:nvSpPr>
        <p:spPr>
          <a:xfrm>
            <a:off x="2872629" y="414849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install</a:t>
            </a:r>
            <a:endParaRPr lang="en-US" dirty="0"/>
          </a:p>
        </p:txBody>
      </p:sp>
      <p:sp>
        <p:nvSpPr>
          <p:cNvPr id="9" name="Google Shape;90;p17"/>
          <p:cNvSpPr txBox="1"/>
          <p:nvPr/>
        </p:nvSpPr>
        <p:spPr>
          <a:xfrm>
            <a:off x="2872628" y="4646896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sdist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bdist_wheel</a:t>
            </a:r>
            <a:endParaRPr lang="en-US" dirty="0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750475" y="912875"/>
            <a:ext cx="5641200" cy="4133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strcmp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Py_RETURN_TRUE;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Py_RETURN_FALSE;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chemeClr val="dk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9470" y="291920"/>
            <a:ext cx="1445000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50475" y="912875"/>
            <a:ext cx="5641200" cy="117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PyMethodDef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"Returns hashed password."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"Checks if password matches hash."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750475" y="2435950"/>
            <a:ext cx="5641200" cy="1378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PyModuleDef_HEAD_INIT,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"hash_module"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"Module for hashing passwords"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50475" y="4062875"/>
            <a:ext cx="5641200" cy="630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PyMODINIT_FUNC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PyInit_hash_module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void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PyModule_Create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200" y="1117450"/>
            <a:ext cx="8293300" cy="3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50475" y="113420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Setup.py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6950" y="367667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python3 setup.py install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692150"/>
            <a:ext cx="488950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5250" y="91050"/>
            <a:ext cx="5639700" cy="3054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3425" y="137525"/>
            <a:ext cx="941825" cy="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21" y="396446"/>
            <a:ext cx="1663550" cy="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821325" y="468550"/>
            <a:ext cx="7164900" cy="985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__init__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6A9955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#self._validate_password(password)-hashed password is already validated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0496" y="1889258"/>
            <a:ext cx="1519375" cy="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799875" y="1525855"/>
            <a:ext cx="7164900" cy="1352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0489" y="3601188"/>
            <a:ext cx="1519375" cy="8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799875" y="2983447"/>
            <a:ext cx="7164900" cy="212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6325" y="941925"/>
            <a:ext cx="1663550" cy="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rot="10800000" flipH="1">
            <a:off x="1550675" y="1072925"/>
            <a:ext cx="6300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654500" y="830725"/>
            <a:ext cx="505500" cy="1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55250" y="162225"/>
            <a:ext cx="5639700" cy="132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.deleter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5000" y="423300"/>
            <a:ext cx="1440250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200" y="1930150"/>
            <a:ext cx="1409050" cy="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855250" y="1692225"/>
            <a:ext cx="5639700" cy="1014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__len__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__str__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Contacts: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800" y="3025150"/>
            <a:ext cx="1265450" cy="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855250" y="2910825"/>
            <a:ext cx="5639700" cy="453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__iter__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55250" y="936000"/>
            <a:ext cx="5877300" cy="3271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already exists. Please choose a different username."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endParaRPr lang="en-GB"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registered successfully."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1316888"/>
            <a:ext cx="161502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5" y="2200675"/>
            <a:ext cx="1615025" cy="5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5" y="2909971"/>
            <a:ext cx="1615025" cy="93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855250" y="216050"/>
            <a:ext cx="7217400" cy="3619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User is not registered.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.check_password(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.password,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Incorrect password.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start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join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already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595538"/>
            <a:ext cx="1615025" cy="7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855250" y="4009750"/>
            <a:ext cx="5877300" cy="663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sleep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1" y="1492496"/>
            <a:ext cx="1615025" cy="12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1" y="2867921"/>
            <a:ext cx="1615025" cy="79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6503</Words>
  <Application>WPS Presentation</Application>
  <PresentationFormat>On-screen Show (16:9)</PresentationFormat>
  <Paragraphs>273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Caveat</vt:lpstr>
      <vt:lpstr>Courier New</vt:lpstr>
      <vt:lpstr>Microsoft YaHei</vt:lpstr>
      <vt:lpstr>Arial Unicode MS</vt:lpstr>
      <vt:lpstr>Simple Light</vt:lpstr>
      <vt:lpstr>USER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MANAGEMENT</dc:title>
  <dc:creator/>
  <cp:lastModifiedBy>fadamovic</cp:lastModifiedBy>
  <cp:revision>127</cp:revision>
  <dcterms:created xsi:type="dcterms:W3CDTF">2024-01-09T18:35:00Z</dcterms:created>
  <dcterms:modified xsi:type="dcterms:W3CDTF">2024-01-11T07:33:55Z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BFE736603AEA477598A9EE1074871A5C_12</vt:lpwstr>
  </property>
  <property fmtid="{D5CDD505-2E9C-101B-9397-08002B2CF9AE}" pid="3" name="KSOProductBuildVer">
    <vt:lpwstr>1033-12.2.0.13359</vt:lpwstr>
  </property>
</Properties>
</file>